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7AF41DC-0F15-9448-8A8B-0A0384004DC5}"/>
              </a:ext>
            </a:extLst>
          </p:cNvPr>
          <p:cNvSpPr txBox="1"/>
          <p:nvPr/>
        </p:nvSpPr>
        <p:spPr>
          <a:xfrm>
            <a:off x="2202872" y="2389910"/>
            <a:ext cx="72112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>
                <a:solidFill>
                  <a:srgbClr val="FF0000"/>
                </a:solidFill>
              </a:rPr>
              <a:t>समाचार संकलन और लेखन</a:t>
            </a:r>
          </a:p>
          <a:p>
            <a:pPr algn="l"/>
            <a:r>
              <a:rPr lang="en-IN" sz="4400" b="1">
                <a:solidFill>
                  <a:srgbClr val="FF0000"/>
                </a:solidFill>
              </a:rPr>
              <a:t>B.A. 3</a:t>
            </a:r>
            <a:r>
              <a:rPr lang="en-IN" sz="4400" b="1" baseline="30000">
                <a:solidFill>
                  <a:srgbClr val="FF0000"/>
                </a:solidFill>
              </a:rPr>
              <a:t>rd</a:t>
            </a:r>
            <a:r>
              <a:rPr lang="en-IN" sz="4400" b="1">
                <a:solidFill>
                  <a:srgbClr val="FF0000"/>
                </a:solidFill>
              </a:rPr>
              <a:t> year</a:t>
            </a:r>
          </a:p>
          <a:p>
            <a:pPr algn="l"/>
            <a:r>
              <a:rPr lang="en-IN" sz="4400" b="1">
                <a:solidFill>
                  <a:srgbClr val="FF0000"/>
                </a:solidFill>
              </a:rPr>
              <a:t>Hind-304(sec-4)</a:t>
            </a:r>
          </a:p>
          <a:p>
            <a:pPr algn="l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1111827"/>
            <a:ext cx="6821092" cy="5413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757" y="1227895"/>
            <a:ext cx="1258326" cy="1846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809" y="1511363"/>
            <a:ext cx="9725891" cy="58142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292" y="737755"/>
            <a:ext cx="9975272" cy="60163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427" y="446809"/>
            <a:ext cx="10162310" cy="66709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17" y="135082"/>
            <a:ext cx="10474037" cy="7200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464" y="114300"/>
            <a:ext cx="10141527" cy="7034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6656" y="2229393"/>
            <a:ext cx="5528934" cy="23292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892110" y="2235236"/>
            <a:ext cx="526415" cy="167640"/>
          </a:xfrm>
          <a:custGeom>
            <a:avLst/>
            <a:gdLst/>
            <a:ahLst/>
            <a:cxnLst/>
            <a:rect l="l" t="t" r="r" b="b"/>
            <a:pathLst>
              <a:path w="526415" h="167639">
                <a:moveTo>
                  <a:pt x="132336" y="109219"/>
                </a:moveTo>
                <a:lnTo>
                  <a:pt x="101855" y="109219"/>
                </a:lnTo>
                <a:lnTo>
                  <a:pt x="101855" y="132079"/>
                </a:lnTo>
                <a:lnTo>
                  <a:pt x="100587" y="132924"/>
                </a:lnTo>
                <a:lnTo>
                  <a:pt x="100587" y="167129"/>
                </a:lnTo>
                <a:lnTo>
                  <a:pt x="132336" y="167129"/>
                </a:lnTo>
                <a:lnTo>
                  <a:pt x="132336" y="109219"/>
                </a:lnTo>
                <a:close/>
              </a:path>
              <a:path w="526415" h="167639">
                <a:moveTo>
                  <a:pt x="203457" y="59436"/>
                </a:moveTo>
                <a:lnTo>
                  <a:pt x="171706" y="59436"/>
                </a:lnTo>
                <a:lnTo>
                  <a:pt x="171706" y="167129"/>
                </a:lnTo>
                <a:lnTo>
                  <a:pt x="203457" y="167129"/>
                </a:lnTo>
                <a:lnTo>
                  <a:pt x="203457" y="59436"/>
                </a:lnTo>
                <a:close/>
              </a:path>
              <a:path w="526415" h="167639">
                <a:moveTo>
                  <a:pt x="10163" y="99057"/>
                </a:moveTo>
                <a:lnTo>
                  <a:pt x="0" y="99312"/>
                </a:lnTo>
                <a:lnTo>
                  <a:pt x="810" y="106282"/>
                </a:lnTo>
                <a:lnTo>
                  <a:pt x="3239" y="113473"/>
                </a:lnTo>
                <a:lnTo>
                  <a:pt x="29720" y="141985"/>
                </a:lnTo>
                <a:lnTo>
                  <a:pt x="60707" y="147067"/>
                </a:lnTo>
                <a:lnTo>
                  <a:pt x="68329" y="146796"/>
                </a:lnTo>
                <a:lnTo>
                  <a:pt x="100587" y="132924"/>
                </a:lnTo>
                <a:lnTo>
                  <a:pt x="100587" y="128522"/>
                </a:lnTo>
                <a:lnTo>
                  <a:pt x="55627" y="128522"/>
                </a:lnTo>
                <a:lnTo>
                  <a:pt x="48262" y="126744"/>
                </a:lnTo>
                <a:lnTo>
                  <a:pt x="45723" y="125561"/>
                </a:lnTo>
                <a:lnTo>
                  <a:pt x="43690" y="124289"/>
                </a:lnTo>
                <a:lnTo>
                  <a:pt x="39625" y="120650"/>
                </a:lnTo>
                <a:lnTo>
                  <a:pt x="36832" y="117345"/>
                </a:lnTo>
                <a:lnTo>
                  <a:pt x="42250" y="117345"/>
                </a:lnTo>
                <a:lnTo>
                  <a:pt x="47416" y="116329"/>
                </a:lnTo>
                <a:lnTo>
                  <a:pt x="52326" y="114300"/>
                </a:lnTo>
                <a:lnTo>
                  <a:pt x="59263" y="110695"/>
                </a:lnTo>
                <a:lnTo>
                  <a:pt x="65089" y="105980"/>
                </a:lnTo>
                <a:lnTo>
                  <a:pt x="68429" y="101853"/>
                </a:lnTo>
                <a:lnTo>
                  <a:pt x="20322" y="101853"/>
                </a:lnTo>
                <a:lnTo>
                  <a:pt x="16765" y="101343"/>
                </a:lnTo>
                <a:lnTo>
                  <a:pt x="13715" y="100583"/>
                </a:lnTo>
                <a:lnTo>
                  <a:pt x="11941" y="100327"/>
                </a:lnTo>
                <a:lnTo>
                  <a:pt x="10163" y="99057"/>
                </a:lnTo>
                <a:close/>
              </a:path>
              <a:path w="526415" h="167639">
                <a:moveTo>
                  <a:pt x="101855" y="109219"/>
                </a:moveTo>
                <a:lnTo>
                  <a:pt x="100587" y="109251"/>
                </a:lnTo>
                <a:lnTo>
                  <a:pt x="100587" y="132924"/>
                </a:lnTo>
                <a:lnTo>
                  <a:pt x="101855" y="132079"/>
                </a:lnTo>
                <a:lnTo>
                  <a:pt x="101855" y="109219"/>
                </a:lnTo>
                <a:close/>
              </a:path>
              <a:path w="526415" h="167639">
                <a:moveTo>
                  <a:pt x="100587" y="109251"/>
                </a:moveTo>
                <a:lnTo>
                  <a:pt x="91696" y="109471"/>
                </a:lnTo>
                <a:lnTo>
                  <a:pt x="84838" y="115314"/>
                </a:lnTo>
                <a:lnTo>
                  <a:pt x="79207" y="119084"/>
                </a:lnTo>
                <a:lnTo>
                  <a:pt x="71758" y="124203"/>
                </a:lnTo>
                <a:lnTo>
                  <a:pt x="63925" y="127339"/>
                </a:lnTo>
                <a:lnTo>
                  <a:pt x="55627" y="128522"/>
                </a:lnTo>
                <a:lnTo>
                  <a:pt x="100587" y="128522"/>
                </a:lnTo>
                <a:lnTo>
                  <a:pt x="100587" y="109251"/>
                </a:lnTo>
                <a:close/>
              </a:path>
              <a:path w="526415" h="167639">
                <a:moveTo>
                  <a:pt x="132336" y="59436"/>
                </a:moveTo>
                <a:lnTo>
                  <a:pt x="100587" y="59436"/>
                </a:lnTo>
                <a:lnTo>
                  <a:pt x="100587" y="109251"/>
                </a:lnTo>
                <a:lnTo>
                  <a:pt x="101855" y="109219"/>
                </a:lnTo>
                <a:lnTo>
                  <a:pt x="132336" y="109219"/>
                </a:lnTo>
                <a:lnTo>
                  <a:pt x="132336" y="59436"/>
                </a:lnTo>
                <a:close/>
              </a:path>
              <a:path w="526415" h="167639">
                <a:moveTo>
                  <a:pt x="70779" y="57909"/>
                </a:moveTo>
                <a:lnTo>
                  <a:pt x="36579" y="57909"/>
                </a:lnTo>
                <a:lnTo>
                  <a:pt x="38441" y="58417"/>
                </a:lnTo>
                <a:lnTo>
                  <a:pt x="39711" y="59096"/>
                </a:lnTo>
                <a:lnTo>
                  <a:pt x="40435" y="59985"/>
                </a:lnTo>
                <a:lnTo>
                  <a:pt x="43945" y="63244"/>
                </a:lnTo>
                <a:lnTo>
                  <a:pt x="45637" y="65954"/>
                </a:lnTo>
                <a:lnTo>
                  <a:pt x="46782" y="68197"/>
                </a:lnTo>
                <a:lnTo>
                  <a:pt x="47966" y="71754"/>
                </a:lnTo>
                <a:lnTo>
                  <a:pt x="48137" y="73191"/>
                </a:lnTo>
                <a:lnTo>
                  <a:pt x="48262" y="86104"/>
                </a:lnTo>
                <a:lnTo>
                  <a:pt x="44622" y="92454"/>
                </a:lnTo>
                <a:lnTo>
                  <a:pt x="37339" y="96518"/>
                </a:lnTo>
                <a:lnTo>
                  <a:pt x="32260" y="100075"/>
                </a:lnTo>
                <a:lnTo>
                  <a:pt x="26586" y="101853"/>
                </a:lnTo>
                <a:lnTo>
                  <a:pt x="68429" y="101853"/>
                </a:lnTo>
                <a:lnTo>
                  <a:pt x="69804" y="100154"/>
                </a:lnTo>
                <a:lnTo>
                  <a:pt x="73408" y="93217"/>
                </a:lnTo>
                <a:lnTo>
                  <a:pt x="75272" y="88645"/>
                </a:lnTo>
                <a:lnTo>
                  <a:pt x="76201" y="83987"/>
                </a:lnTo>
                <a:lnTo>
                  <a:pt x="76158" y="73872"/>
                </a:lnTo>
                <a:lnTo>
                  <a:pt x="75525" y="69508"/>
                </a:lnTo>
                <a:lnTo>
                  <a:pt x="74171" y="65275"/>
                </a:lnTo>
                <a:lnTo>
                  <a:pt x="70779" y="57909"/>
                </a:lnTo>
                <a:close/>
              </a:path>
              <a:path w="526415" h="167639">
                <a:moveTo>
                  <a:pt x="41404" y="40891"/>
                </a:moveTo>
                <a:lnTo>
                  <a:pt x="3812" y="55115"/>
                </a:lnTo>
                <a:lnTo>
                  <a:pt x="2285" y="58333"/>
                </a:lnTo>
                <a:lnTo>
                  <a:pt x="1526" y="61722"/>
                </a:lnTo>
                <a:lnTo>
                  <a:pt x="1526" y="75437"/>
                </a:lnTo>
                <a:lnTo>
                  <a:pt x="4489" y="82464"/>
                </a:lnTo>
                <a:lnTo>
                  <a:pt x="10415" y="86360"/>
                </a:lnTo>
                <a:lnTo>
                  <a:pt x="12110" y="87882"/>
                </a:lnTo>
                <a:lnTo>
                  <a:pt x="14649" y="89067"/>
                </a:lnTo>
                <a:lnTo>
                  <a:pt x="18036" y="89913"/>
                </a:lnTo>
                <a:lnTo>
                  <a:pt x="28958" y="90676"/>
                </a:lnTo>
                <a:lnTo>
                  <a:pt x="39118" y="90676"/>
                </a:lnTo>
                <a:lnTo>
                  <a:pt x="41404" y="75437"/>
                </a:lnTo>
                <a:lnTo>
                  <a:pt x="36579" y="75437"/>
                </a:lnTo>
                <a:lnTo>
                  <a:pt x="32515" y="73872"/>
                </a:lnTo>
                <a:lnTo>
                  <a:pt x="31158" y="73191"/>
                </a:lnTo>
                <a:lnTo>
                  <a:pt x="30229" y="72345"/>
                </a:lnTo>
                <a:lnTo>
                  <a:pt x="29721" y="71329"/>
                </a:lnTo>
                <a:lnTo>
                  <a:pt x="28958" y="66675"/>
                </a:lnTo>
                <a:lnTo>
                  <a:pt x="28958" y="65275"/>
                </a:lnTo>
                <a:lnTo>
                  <a:pt x="36579" y="57909"/>
                </a:lnTo>
                <a:lnTo>
                  <a:pt x="70779" y="57909"/>
                </a:lnTo>
                <a:lnTo>
                  <a:pt x="69171" y="54417"/>
                </a:lnTo>
                <a:lnTo>
                  <a:pt x="62042" y="46734"/>
                </a:lnTo>
                <a:lnTo>
                  <a:pt x="52787" y="42225"/>
                </a:lnTo>
                <a:lnTo>
                  <a:pt x="41404" y="40891"/>
                </a:lnTo>
                <a:close/>
              </a:path>
              <a:path w="526415" h="167639">
                <a:moveTo>
                  <a:pt x="144529" y="43177"/>
                </a:moveTo>
                <a:lnTo>
                  <a:pt x="74678" y="43177"/>
                </a:lnTo>
                <a:lnTo>
                  <a:pt x="74678" y="59436"/>
                </a:lnTo>
                <a:lnTo>
                  <a:pt x="144529" y="59436"/>
                </a:lnTo>
                <a:lnTo>
                  <a:pt x="144529" y="43177"/>
                </a:lnTo>
                <a:close/>
              </a:path>
              <a:path w="526415" h="167639">
                <a:moveTo>
                  <a:pt x="159517" y="43177"/>
                </a:moveTo>
                <a:lnTo>
                  <a:pt x="144529" y="43177"/>
                </a:lnTo>
                <a:lnTo>
                  <a:pt x="144529" y="59436"/>
                </a:lnTo>
                <a:lnTo>
                  <a:pt x="159517" y="59436"/>
                </a:lnTo>
                <a:lnTo>
                  <a:pt x="159517" y="43177"/>
                </a:lnTo>
                <a:close/>
              </a:path>
              <a:path w="526415" h="167639">
                <a:moveTo>
                  <a:pt x="229363" y="43177"/>
                </a:moveTo>
                <a:lnTo>
                  <a:pt x="159517" y="43177"/>
                </a:lnTo>
                <a:lnTo>
                  <a:pt x="159517" y="59436"/>
                </a:lnTo>
                <a:lnTo>
                  <a:pt x="229363" y="59436"/>
                </a:lnTo>
                <a:lnTo>
                  <a:pt x="229363" y="43177"/>
                </a:lnTo>
                <a:close/>
              </a:path>
              <a:path w="526415" h="167639">
                <a:moveTo>
                  <a:pt x="196427" y="0"/>
                </a:moveTo>
                <a:lnTo>
                  <a:pt x="130345" y="0"/>
                </a:lnTo>
                <a:lnTo>
                  <a:pt x="115319" y="420"/>
                </a:lnTo>
                <a:lnTo>
                  <a:pt x="112270" y="2286"/>
                </a:lnTo>
                <a:lnTo>
                  <a:pt x="111254" y="5839"/>
                </a:lnTo>
                <a:lnTo>
                  <a:pt x="110999" y="8125"/>
                </a:lnTo>
                <a:lnTo>
                  <a:pt x="110235" y="10922"/>
                </a:lnTo>
                <a:lnTo>
                  <a:pt x="110235" y="43177"/>
                </a:lnTo>
                <a:lnTo>
                  <a:pt x="139194" y="43177"/>
                </a:lnTo>
                <a:lnTo>
                  <a:pt x="139194" y="28615"/>
                </a:lnTo>
                <a:lnTo>
                  <a:pt x="139957" y="26074"/>
                </a:lnTo>
                <a:lnTo>
                  <a:pt x="139957" y="24086"/>
                </a:lnTo>
                <a:lnTo>
                  <a:pt x="140803" y="22560"/>
                </a:lnTo>
                <a:lnTo>
                  <a:pt x="141692" y="21462"/>
                </a:lnTo>
                <a:lnTo>
                  <a:pt x="143554" y="19936"/>
                </a:lnTo>
                <a:lnTo>
                  <a:pt x="144781" y="19555"/>
                </a:lnTo>
                <a:lnTo>
                  <a:pt x="203457" y="19555"/>
                </a:lnTo>
                <a:lnTo>
                  <a:pt x="203418" y="10922"/>
                </a:lnTo>
                <a:lnTo>
                  <a:pt x="202947" y="7872"/>
                </a:lnTo>
                <a:lnTo>
                  <a:pt x="202439" y="5586"/>
                </a:lnTo>
                <a:lnTo>
                  <a:pt x="200239" y="1860"/>
                </a:lnTo>
                <a:lnTo>
                  <a:pt x="196427" y="0"/>
                </a:lnTo>
                <a:close/>
              </a:path>
              <a:path w="526415" h="167639">
                <a:moveTo>
                  <a:pt x="203457" y="19555"/>
                </a:moveTo>
                <a:lnTo>
                  <a:pt x="164591" y="19555"/>
                </a:lnTo>
                <a:lnTo>
                  <a:pt x="168149" y="20234"/>
                </a:lnTo>
                <a:lnTo>
                  <a:pt x="170352" y="21757"/>
                </a:lnTo>
                <a:lnTo>
                  <a:pt x="171198" y="24127"/>
                </a:lnTo>
                <a:lnTo>
                  <a:pt x="171468" y="26074"/>
                </a:lnTo>
                <a:lnTo>
                  <a:pt x="171706" y="28191"/>
                </a:lnTo>
                <a:lnTo>
                  <a:pt x="171706" y="43177"/>
                </a:lnTo>
                <a:lnTo>
                  <a:pt x="203457" y="43177"/>
                </a:lnTo>
                <a:lnTo>
                  <a:pt x="203457" y="19555"/>
                </a:lnTo>
                <a:close/>
              </a:path>
              <a:path w="526415" h="167639">
                <a:moveTo>
                  <a:pt x="372791" y="126489"/>
                </a:moveTo>
                <a:lnTo>
                  <a:pt x="360936" y="126489"/>
                </a:lnTo>
                <a:lnTo>
                  <a:pt x="356113" y="127507"/>
                </a:lnTo>
                <a:lnTo>
                  <a:pt x="352555" y="128904"/>
                </a:lnTo>
                <a:lnTo>
                  <a:pt x="350269" y="131104"/>
                </a:lnTo>
                <a:lnTo>
                  <a:pt x="349255" y="134197"/>
                </a:lnTo>
                <a:lnTo>
                  <a:pt x="348491" y="139063"/>
                </a:lnTo>
                <a:lnTo>
                  <a:pt x="349255" y="143931"/>
                </a:lnTo>
                <a:lnTo>
                  <a:pt x="371099" y="151639"/>
                </a:lnTo>
                <a:lnTo>
                  <a:pt x="372791" y="151639"/>
                </a:lnTo>
                <a:lnTo>
                  <a:pt x="383545" y="140886"/>
                </a:lnTo>
                <a:lnTo>
                  <a:pt x="383518" y="139063"/>
                </a:lnTo>
                <a:lnTo>
                  <a:pt x="382529" y="134365"/>
                </a:lnTo>
                <a:lnTo>
                  <a:pt x="381172" y="130808"/>
                </a:lnTo>
                <a:lnTo>
                  <a:pt x="378973" y="128606"/>
                </a:lnTo>
                <a:lnTo>
                  <a:pt x="375923" y="127759"/>
                </a:lnTo>
                <a:lnTo>
                  <a:pt x="374401" y="126913"/>
                </a:lnTo>
                <a:lnTo>
                  <a:pt x="372791" y="126489"/>
                </a:lnTo>
                <a:close/>
              </a:path>
              <a:path w="526415" h="167639">
                <a:moveTo>
                  <a:pt x="372028" y="59179"/>
                </a:moveTo>
                <a:lnTo>
                  <a:pt x="370335" y="59179"/>
                </a:lnTo>
                <a:lnTo>
                  <a:pt x="360177" y="59436"/>
                </a:lnTo>
                <a:lnTo>
                  <a:pt x="355349" y="60450"/>
                </a:lnTo>
                <a:lnTo>
                  <a:pt x="353487" y="61296"/>
                </a:lnTo>
                <a:lnTo>
                  <a:pt x="352131" y="62271"/>
                </a:lnTo>
                <a:lnTo>
                  <a:pt x="351284" y="63287"/>
                </a:lnTo>
                <a:lnTo>
                  <a:pt x="349931" y="64471"/>
                </a:lnTo>
                <a:lnTo>
                  <a:pt x="348998" y="65868"/>
                </a:lnTo>
                <a:lnTo>
                  <a:pt x="348491" y="67391"/>
                </a:lnTo>
                <a:lnTo>
                  <a:pt x="347728" y="72262"/>
                </a:lnTo>
                <a:lnTo>
                  <a:pt x="348491" y="77129"/>
                </a:lnTo>
                <a:lnTo>
                  <a:pt x="351284" y="81236"/>
                </a:lnTo>
                <a:lnTo>
                  <a:pt x="353150" y="83310"/>
                </a:lnTo>
                <a:lnTo>
                  <a:pt x="356113" y="84413"/>
                </a:lnTo>
                <a:lnTo>
                  <a:pt x="360177" y="84581"/>
                </a:lnTo>
                <a:lnTo>
                  <a:pt x="372028" y="84581"/>
                </a:lnTo>
                <a:lnTo>
                  <a:pt x="383037" y="75520"/>
                </a:lnTo>
                <a:lnTo>
                  <a:pt x="383037" y="72133"/>
                </a:lnTo>
                <a:lnTo>
                  <a:pt x="373637" y="59518"/>
                </a:lnTo>
                <a:lnTo>
                  <a:pt x="372028" y="59179"/>
                </a:lnTo>
                <a:close/>
              </a:path>
              <a:path w="526415" h="167639">
                <a:moveTo>
                  <a:pt x="525787" y="100835"/>
                </a:moveTo>
                <a:lnTo>
                  <a:pt x="410724" y="100835"/>
                </a:lnTo>
                <a:lnTo>
                  <a:pt x="410724" y="117092"/>
                </a:lnTo>
                <a:lnTo>
                  <a:pt x="525787" y="117092"/>
                </a:lnTo>
                <a:lnTo>
                  <a:pt x="525787" y="100835"/>
                </a:lnTo>
                <a:close/>
              </a:path>
            </a:pathLst>
          </a:custGeom>
          <a:solidFill>
            <a:srgbClr val="393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9382" y="2512860"/>
            <a:ext cx="10235045" cy="4854295"/>
            <a:chOff x="1352469" y="2512860"/>
            <a:chExt cx="7983855" cy="27425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7820" y="2512860"/>
              <a:ext cx="5460216" cy="2329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2469" y="2787691"/>
              <a:ext cx="7983755" cy="2229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801" y="5061020"/>
              <a:ext cx="6166641" cy="1940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1968" y="4808144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4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70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4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61" y="396176"/>
                </a:lnTo>
                <a:lnTo>
                  <a:pt x="229544" y="396176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61" y="396176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5"/>
                </a:lnTo>
                <a:lnTo>
                  <a:pt x="423560" y="314773"/>
                </a:lnTo>
                <a:lnTo>
                  <a:pt x="373850" y="314773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60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0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8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18" y="384464"/>
            <a:ext cx="10266218" cy="41364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</Words>
  <Application>Microsoft Office PowerPoint</Application>
  <PresentationFormat>Custom</PresentationFormat>
  <Paragraphs>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15.cdr</dc:title>
  <dc:creator>MISSION COREL</dc:creator>
  <cp:lastModifiedBy>Chander Shekhar</cp:lastModifiedBy>
  <cp:revision>3</cp:revision>
  <dcterms:created xsi:type="dcterms:W3CDTF">2022-07-20T11:50:02Z</dcterms:created>
  <dcterms:modified xsi:type="dcterms:W3CDTF">2022-07-25T09:11:37Z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2022-07-20T00:00:00Z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2022-07-20T00:00:00Z</vt:filetime>
  </property>
</Properties>
</file>